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56" r:id="rId4"/>
    <p:sldId id="259" r:id="rId5"/>
    <p:sldId id="260" r:id="rId6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34" autoAdjust="0"/>
  </p:normalViewPr>
  <p:slideViewPr>
    <p:cSldViewPr snapToGrid="0">
      <p:cViewPr varScale="1">
        <p:scale>
          <a:sx n="64" d="100"/>
          <a:sy n="64" d="100"/>
        </p:scale>
        <p:origin x="2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9292C-45DE-401C-95B5-E04BE5443C48}" type="datetimeFigureOut">
              <a:rPr lang="vi-VN" smtClean="0"/>
              <a:t>05/01/2021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71EC2-8BA5-4707-B6AE-62E827B93FD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969156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9292C-45DE-401C-95B5-E04BE5443C48}" type="datetimeFigureOut">
              <a:rPr lang="vi-VN" smtClean="0"/>
              <a:t>05/01/2021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71EC2-8BA5-4707-B6AE-62E827B93FD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30660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9292C-45DE-401C-95B5-E04BE5443C48}" type="datetimeFigureOut">
              <a:rPr lang="vi-VN" smtClean="0"/>
              <a:t>05/01/2021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71EC2-8BA5-4707-B6AE-62E827B93FD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25145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9292C-45DE-401C-95B5-E04BE5443C48}" type="datetimeFigureOut">
              <a:rPr lang="vi-VN" smtClean="0"/>
              <a:t>05/01/2021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71EC2-8BA5-4707-B6AE-62E827B93FD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90913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9292C-45DE-401C-95B5-E04BE5443C48}" type="datetimeFigureOut">
              <a:rPr lang="vi-VN" smtClean="0"/>
              <a:t>05/01/2021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71EC2-8BA5-4707-B6AE-62E827B93FD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94235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9292C-45DE-401C-95B5-E04BE5443C48}" type="datetimeFigureOut">
              <a:rPr lang="vi-VN" smtClean="0"/>
              <a:t>05/01/2021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71EC2-8BA5-4707-B6AE-62E827B93FD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04555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9292C-45DE-401C-95B5-E04BE5443C48}" type="datetimeFigureOut">
              <a:rPr lang="vi-VN" smtClean="0"/>
              <a:t>05/01/2021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71EC2-8BA5-4707-B6AE-62E827B93FD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01299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9292C-45DE-401C-95B5-E04BE5443C48}" type="datetimeFigureOut">
              <a:rPr lang="vi-VN" smtClean="0"/>
              <a:t>05/01/2021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71EC2-8BA5-4707-B6AE-62E827B93FD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70655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9292C-45DE-401C-95B5-E04BE5443C48}" type="datetimeFigureOut">
              <a:rPr lang="vi-VN" smtClean="0"/>
              <a:t>05/01/2021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71EC2-8BA5-4707-B6AE-62E827B93FD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95687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9292C-45DE-401C-95B5-E04BE5443C48}" type="datetimeFigureOut">
              <a:rPr lang="vi-VN" smtClean="0"/>
              <a:t>05/01/2021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71EC2-8BA5-4707-B6AE-62E827B93FD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68828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9292C-45DE-401C-95B5-E04BE5443C48}" type="datetimeFigureOut">
              <a:rPr lang="vi-VN" smtClean="0"/>
              <a:t>05/01/2021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71EC2-8BA5-4707-B6AE-62E827B93FD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87190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09292C-45DE-401C-95B5-E04BE5443C48}" type="datetimeFigureOut">
              <a:rPr lang="vi-VN" smtClean="0"/>
              <a:t>05/01/2021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871EC2-8BA5-4707-B6AE-62E827B93FD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59295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205" y="0"/>
            <a:ext cx="12187592" cy="1828800"/>
          </a:xfrm>
          <a:prstGeom prst="rect">
            <a:avLst/>
          </a:prstGeom>
          <a:solidFill>
            <a:srgbClr val="A7E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2895600" y="4724400"/>
            <a:ext cx="6400800" cy="1752600"/>
          </a:xfrm>
        </p:spPr>
        <p:txBody>
          <a:bodyPr>
            <a:noAutofit/>
          </a:bodyPr>
          <a:lstStyle/>
          <a:p>
            <a:r>
              <a:rPr lang="en-US" sz="13800" dirty="0" err="1">
                <a:solidFill>
                  <a:srgbClr val="FF9933"/>
                </a:solidFill>
                <a:latin typeface="HP-087" pitchFamily="34" charset="0"/>
              </a:rPr>
              <a:t>TIẾT</a:t>
            </a:r>
            <a:r>
              <a:rPr lang="en-US" sz="13800" dirty="0">
                <a:solidFill>
                  <a:srgbClr val="FF9933"/>
                </a:solidFill>
                <a:latin typeface="HP-087" pitchFamily="34" charset="0"/>
              </a:rPr>
              <a:t> </a:t>
            </a:r>
            <a:r>
              <a:rPr lang="en-US" sz="13800" dirty="0" smtClean="0">
                <a:solidFill>
                  <a:srgbClr val="FF9933"/>
                </a:solidFill>
                <a:latin typeface="HP-087" pitchFamily="34" charset="0"/>
              </a:rPr>
              <a:t>5</a:t>
            </a:r>
            <a:endParaRPr lang="vi-VN" sz="13800" dirty="0">
              <a:solidFill>
                <a:srgbClr val="FF9933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205" y="1676401"/>
            <a:ext cx="12187591" cy="2743199"/>
            <a:chOff x="258097" y="1914117"/>
            <a:chExt cx="8458200" cy="1828800"/>
          </a:xfrm>
        </p:grpSpPr>
        <p:sp>
          <p:nvSpPr>
            <p:cNvPr id="5" name="Rounded Rectangle 4"/>
            <p:cNvSpPr/>
            <p:nvPr/>
          </p:nvSpPr>
          <p:spPr>
            <a:xfrm>
              <a:off x="258097" y="1914117"/>
              <a:ext cx="8458200" cy="1828800"/>
            </a:xfrm>
            <a:prstGeom prst="roundRect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381000" y="1968912"/>
              <a:ext cx="8200103" cy="161248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4800" dirty="0" err="1">
                  <a:solidFill>
                    <a:schemeClr val="tx1"/>
                  </a:solidFill>
                  <a:latin typeface=".VnAvant" pitchFamily="34" charset="0"/>
                </a:rPr>
                <a:t>Bµi</a:t>
              </a:r>
              <a:r>
                <a:rPr lang="en-US" sz="4800" dirty="0">
                  <a:solidFill>
                    <a:schemeClr val="tx1"/>
                  </a:solidFill>
                  <a:latin typeface=".VnAvant" pitchFamily="34" charset="0"/>
                </a:rPr>
                <a:t> 21</a:t>
              </a:r>
            </a:p>
            <a:p>
              <a:pPr algn="ctr"/>
              <a:r>
                <a:rPr lang="en-US" sz="4000" b="1" dirty="0" err="1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SỐ</a:t>
              </a:r>
              <a:r>
                <a:rPr lang="en-US" sz="40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4000" b="1" dirty="0" err="1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CÓ</a:t>
              </a:r>
              <a:r>
                <a:rPr lang="en-US" sz="40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4000" b="1" dirty="0" err="1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HAI</a:t>
              </a:r>
              <a:r>
                <a:rPr lang="en-US" sz="40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4000" b="1" dirty="0" err="1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CHỮ</a:t>
              </a:r>
              <a:r>
                <a:rPr lang="en-US" sz="40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4000" b="1" dirty="0" err="1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SỐ</a:t>
              </a:r>
              <a:endParaRPr lang="vi-VN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4786028" y="457200"/>
            <a:ext cx="4716356" cy="75405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4300" b="1" dirty="0" err="1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CÁC</a:t>
            </a:r>
            <a:r>
              <a:rPr lang="en-US" sz="43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4300" b="1" dirty="0" err="1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SỐ</a:t>
            </a:r>
            <a:r>
              <a:rPr lang="en-US" sz="43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4300" b="1" dirty="0" err="1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ĐẾN</a:t>
            </a:r>
            <a:r>
              <a:rPr lang="en-US" sz="43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100</a:t>
            </a:r>
            <a:endParaRPr lang="vi-VN" sz="4300" b="1" dirty="0">
              <a:ln w="12700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Cloud 15"/>
          <p:cNvSpPr/>
          <p:nvPr/>
        </p:nvSpPr>
        <p:spPr>
          <a:xfrm rot="1034735">
            <a:off x="-62237" y="89639"/>
            <a:ext cx="4086873" cy="2563922"/>
          </a:xfrm>
          <a:prstGeom prst="cloud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14" name="TextBox 13"/>
          <p:cNvSpPr txBox="1"/>
          <p:nvPr/>
        </p:nvSpPr>
        <p:spPr>
          <a:xfrm>
            <a:off x="1475712" y="948063"/>
            <a:ext cx="833883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0" b="1" dirty="0"/>
              <a:t>6</a:t>
            </a:r>
            <a:endParaRPr lang="vi-VN" sz="10000" b="1" dirty="0"/>
          </a:p>
        </p:txBody>
      </p:sp>
      <p:sp>
        <p:nvSpPr>
          <p:cNvPr id="17" name="Rectangle 16"/>
          <p:cNvSpPr/>
          <p:nvPr/>
        </p:nvSpPr>
        <p:spPr>
          <a:xfrm rot="789568">
            <a:off x="868009" y="700258"/>
            <a:ext cx="2194833" cy="923330"/>
          </a:xfrm>
          <a:prstGeom prst="rect">
            <a:avLst/>
          </a:prstGeom>
          <a:noFill/>
        </p:spPr>
        <p:txBody>
          <a:bodyPr spcFirstLastPara="1" wrap="none" lIns="91440" tIns="45720" rIns="91440" bIns="45720" numCol="1">
            <a:prstTxWarp prst="textArchUp">
              <a:avLst/>
            </a:prstTxWarp>
            <a:spAutoFit/>
          </a:bodyPr>
          <a:lstStyle/>
          <a:p>
            <a:pPr algn="ctr"/>
            <a:r>
              <a:rPr lang="en-US" sz="4000" b="1" dirty="0" err="1">
                <a:ln w="12700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latin typeface="HP-168" pitchFamily="34" charset="0"/>
              </a:rPr>
              <a:t>Chủ</a:t>
            </a:r>
            <a:r>
              <a:rPr lang="en-US" sz="40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latin typeface="HP-168" pitchFamily="34" charset="0"/>
              </a:rPr>
              <a:t> </a:t>
            </a:r>
            <a:r>
              <a:rPr lang="en-US" sz="4000" b="1" dirty="0" err="1">
                <a:ln w="12700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latin typeface="HP-168" pitchFamily="34" charset="0"/>
              </a:rPr>
              <a:t>đề</a:t>
            </a:r>
            <a:endParaRPr lang="en-US" sz="4000" b="1" dirty="0">
              <a:ln w="12700">
                <a:solidFill>
                  <a:schemeClr val="tx1"/>
                </a:solidFill>
                <a:prstDash val="solid"/>
              </a:ln>
              <a:solidFill>
                <a:sysClr val="windowText" lastClr="000000"/>
              </a:solidFill>
              <a:latin typeface="HP-168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5815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86" y="-24283"/>
            <a:ext cx="2782820" cy="1338578"/>
          </a:xfrm>
          <a:prstGeom prst="rect">
            <a:avLst/>
          </a:prstGeom>
          <a:noFill/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42156" y="1314295"/>
            <a:ext cx="91242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r>
              <a:rPr lang="en-US" sz="3000" b="1" dirty="0" err="1" smtClean="0">
                <a:solidFill>
                  <a:srgbClr val="0070C0"/>
                </a:solidFill>
                <a:latin typeface="Arial" charset="0"/>
              </a:rPr>
              <a:t>Số</a:t>
            </a:r>
            <a:r>
              <a:rPr lang="en-US" sz="3000" b="1" dirty="0" smtClean="0">
                <a:solidFill>
                  <a:srgbClr val="0070C0"/>
                </a:solidFill>
                <a:latin typeface="Arial" charset="0"/>
              </a:rPr>
              <a:t>?</a:t>
            </a:r>
            <a:endParaRPr lang="vi-VN" sz="3000" b="1" dirty="0">
              <a:solidFill>
                <a:srgbClr val="0070C0"/>
              </a:solidFill>
              <a:latin typeface="Arial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156368" y="1314295"/>
            <a:ext cx="609600" cy="55403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vi-VN" sz="4000" b="1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6338" y="247179"/>
            <a:ext cx="12253456" cy="688228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815262" y="728662"/>
            <a:ext cx="704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42</a:t>
            </a:r>
            <a:endParaRPr lang="vi-VN" sz="40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058282" y="728662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4</a:t>
            </a:r>
            <a:endParaRPr lang="vi-VN" sz="40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287181" y="714374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2</a:t>
            </a:r>
            <a:endParaRPr lang="vi-VN" sz="40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80402" y="2243139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3</a:t>
            </a:r>
            <a:endParaRPr lang="vi-VN" sz="40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296497" y="2243139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6</a:t>
            </a:r>
            <a:endParaRPr lang="vi-VN" sz="40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722929" y="3871910"/>
            <a:ext cx="652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59</a:t>
            </a:r>
            <a:endParaRPr lang="vi-VN" sz="36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984109" y="3874113"/>
            <a:ext cx="4456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5</a:t>
            </a:r>
            <a:endParaRPr lang="vi-VN" sz="36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617228" y="3871909"/>
            <a:ext cx="4456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9</a:t>
            </a:r>
            <a:endParaRPr lang="vi-VN" sz="36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711838" y="5572126"/>
            <a:ext cx="7040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66</a:t>
            </a:r>
            <a:endParaRPr lang="vi-VN" sz="36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940638" y="5572126"/>
            <a:ext cx="7040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6</a:t>
            </a:r>
            <a:endParaRPr lang="vi-VN" sz="360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537934" y="5572126"/>
            <a:ext cx="7040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6</a:t>
            </a:r>
            <a:endParaRPr lang="vi-VN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192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024"/>
            <a:ext cx="12555026" cy="6553619"/>
          </a:xfrm>
          <a:prstGeom prst="rect">
            <a:avLst/>
          </a:prstGeom>
        </p:spPr>
      </p:pic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717739" y="123025"/>
            <a:ext cx="91242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vi-VN"/>
            </a:defPPr>
            <a:lvl1pPr marL="0" algn="l" defTabSz="1088502" rtl="0" eaLnBrk="1" latinLnBrk="0" hangingPunct="1">
              <a:defRPr sz="21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4251" algn="l" defTabSz="1088502" rtl="0" eaLnBrk="1" latinLnBrk="0" hangingPunct="1">
              <a:defRPr sz="21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8502" algn="l" defTabSz="1088502" rtl="0" eaLnBrk="1" latinLnBrk="0" hangingPunct="1">
              <a:defRPr sz="21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2753" algn="l" defTabSz="1088502" rtl="0" eaLnBrk="1" latinLnBrk="0" hangingPunct="1">
              <a:defRPr sz="21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7004" algn="l" defTabSz="1088502" rtl="0" eaLnBrk="1" latinLnBrk="0" hangingPunct="1">
              <a:defRPr sz="21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1254" algn="l" defTabSz="1088502" rtl="0" eaLnBrk="1" latinLnBrk="0" hangingPunct="1">
              <a:defRPr sz="21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5505" algn="l" defTabSz="1088502" rtl="0" eaLnBrk="1" latinLnBrk="0" hangingPunct="1">
              <a:defRPr sz="21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09756" algn="l" defTabSz="1088502" rtl="0" eaLnBrk="1" latinLnBrk="0" hangingPunct="1">
              <a:defRPr sz="21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4007" algn="l" defTabSz="1088502" rtl="0" eaLnBrk="1" latinLnBrk="0" hangingPunct="1">
              <a:defRPr sz="21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b="1" dirty="0" err="1" smtClean="0">
                <a:solidFill>
                  <a:srgbClr val="0070C0"/>
                </a:solidFill>
                <a:latin typeface="Arial" charset="0"/>
              </a:rPr>
              <a:t>Số</a:t>
            </a:r>
            <a:r>
              <a:rPr lang="en-US" sz="3000" b="1" dirty="0" smtClean="0">
                <a:solidFill>
                  <a:srgbClr val="0070C0"/>
                </a:solidFill>
                <a:latin typeface="Arial" charset="0"/>
              </a:rPr>
              <a:t>?</a:t>
            </a:r>
            <a:endParaRPr lang="vi-VN" sz="3000" b="1" dirty="0">
              <a:solidFill>
                <a:srgbClr val="0070C0"/>
              </a:solidFill>
              <a:latin typeface="Arial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131951" y="123025"/>
            <a:ext cx="609600" cy="55403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vi-VN"/>
            </a:defPPr>
            <a:lvl1pPr marL="0" algn="l" defTabSz="1088502" rtl="0" eaLnBrk="1" latinLnBrk="0" hangingPunct="1">
              <a:defRPr sz="2143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4251" algn="l" defTabSz="1088502" rtl="0" eaLnBrk="1" latinLnBrk="0" hangingPunct="1">
              <a:defRPr sz="2143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88502" algn="l" defTabSz="1088502" rtl="0" eaLnBrk="1" latinLnBrk="0" hangingPunct="1">
              <a:defRPr sz="2143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32753" algn="l" defTabSz="1088502" rtl="0" eaLnBrk="1" latinLnBrk="0" hangingPunct="1">
              <a:defRPr sz="2143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77004" algn="l" defTabSz="1088502" rtl="0" eaLnBrk="1" latinLnBrk="0" hangingPunct="1">
              <a:defRPr sz="2143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21254" algn="l" defTabSz="1088502" rtl="0" eaLnBrk="1" latinLnBrk="0" hangingPunct="1">
              <a:defRPr sz="2143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65505" algn="l" defTabSz="1088502" rtl="0" eaLnBrk="1" latinLnBrk="0" hangingPunct="1">
              <a:defRPr sz="2143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09756" algn="l" defTabSz="1088502" rtl="0" eaLnBrk="1" latinLnBrk="0" hangingPunct="1">
              <a:defRPr sz="2143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54007" algn="l" defTabSz="1088502" rtl="0" eaLnBrk="1" latinLnBrk="0" hangingPunct="1">
              <a:defRPr sz="2143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endParaRPr lang="vi-VN" sz="4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80139" y="1900238"/>
            <a:ext cx="5357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</a:rPr>
              <a:t>5</a:t>
            </a:r>
            <a:endParaRPr lang="vi-VN" sz="54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081858" y="1900238"/>
            <a:ext cx="5357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</a:rPr>
              <a:t>7</a:t>
            </a:r>
            <a:endParaRPr lang="vi-VN" sz="54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38502" y="5243513"/>
            <a:ext cx="8867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</a:rPr>
              <a:t>64</a:t>
            </a:r>
            <a:endParaRPr lang="vi-VN" sz="54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14444" y="5219403"/>
            <a:ext cx="5357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</a:rPr>
              <a:t>6</a:t>
            </a:r>
            <a:endParaRPr lang="vi-VN" sz="54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349720" y="5243513"/>
            <a:ext cx="5357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4</a:t>
            </a:r>
            <a:endParaRPr lang="vi-VN" sz="54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68920" y="5705178"/>
            <a:ext cx="5357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4</a:t>
            </a:r>
            <a:endParaRPr lang="vi-VN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349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105" y="605583"/>
            <a:ext cx="10978108" cy="6211167"/>
          </a:xfrm>
          <a:prstGeom prst="rect">
            <a:avLst/>
          </a:prstGeom>
        </p:spPr>
      </p:pic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717739" y="123025"/>
            <a:ext cx="873668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vi-VN"/>
            </a:defPPr>
            <a:lvl1pPr marL="0" algn="l" defTabSz="1088502" rtl="0" eaLnBrk="1" latinLnBrk="0" hangingPunct="1">
              <a:defRPr sz="21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4251" algn="l" defTabSz="1088502" rtl="0" eaLnBrk="1" latinLnBrk="0" hangingPunct="1">
              <a:defRPr sz="21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8502" algn="l" defTabSz="1088502" rtl="0" eaLnBrk="1" latinLnBrk="0" hangingPunct="1">
              <a:defRPr sz="21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2753" algn="l" defTabSz="1088502" rtl="0" eaLnBrk="1" latinLnBrk="0" hangingPunct="1">
              <a:defRPr sz="21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7004" algn="l" defTabSz="1088502" rtl="0" eaLnBrk="1" latinLnBrk="0" hangingPunct="1">
              <a:defRPr sz="21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1254" algn="l" defTabSz="1088502" rtl="0" eaLnBrk="1" latinLnBrk="0" hangingPunct="1">
              <a:defRPr sz="21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5505" algn="l" defTabSz="1088502" rtl="0" eaLnBrk="1" latinLnBrk="0" hangingPunct="1">
              <a:defRPr sz="21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09756" algn="l" defTabSz="1088502" rtl="0" eaLnBrk="1" latinLnBrk="0" hangingPunct="1">
              <a:defRPr sz="21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4007" algn="l" defTabSz="1088502" rtl="0" eaLnBrk="1" latinLnBrk="0" hangingPunct="1">
              <a:defRPr sz="21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b="1" dirty="0" err="1" smtClean="0">
                <a:solidFill>
                  <a:srgbClr val="0070C0"/>
                </a:solidFill>
                <a:latin typeface="Arial" charset="0"/>
              </a:rPr>
              <a:t>Tìm</a:t>
            </a:r>
            <a:r>
              <a:rPr lang="en-US" sz="3000" b="1" dirty="0" smtClean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Arial" charset="0"/>
              </a:rPr>
              <a:t>hình</a:t>
            </a:r>
            <a:r>
              <a:rPr lang="en-US" sz="3000" b="1" dirty="0" smtClean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Arial" charset="0"/>
              </a:rPr>
              <a:t>thích</a:t>
            </a:r>
            <a:r>
              <a:rPr lang="en-US" sz="3000" b="1" dirty="0" smtClean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Arial" charset="0"/>
              </a:rPr>
              <a:t>hợp</a:t>
            </a:r>
            <a:r>
              <a:rPr lang="en-US" sz="3000" b="1" dirty="0" smtClean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Arial" charset="0"/>
              </a:rPr>
              <a:t>với</a:t>
            </a:r>
            <a:r>
              <a:rPr lang="en-US" sz="3000" b="1" dirty="0" smtClean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Arial" charset="0"/>
              </a:rPr>
              <a:t>chim</a:t>
            </a:r>
            <a:r>
              <a:rPr lang="en-US" sz="3000" b="1" dirty="0" smtClean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Arial" charset="0"/>
              </a:rPr>
              <a:t>cánh</a:t>
            </a:r>
            <a:r>
              <a:rPr lang="en-US" sz="3000" b="1" dirty="0" smtClean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Arial" charset="0"/>
              </a:rPr>
              <a:t>cụt</a:t>
            </a:r>
            <a:r>
              <a:rPr lang="en-US" sz="3000" b="1" dirty="0" smtClean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Arial" charset="0"/>
              </a:rPr>
              <a:t>và</a:t>
            </a:r>
            <a:r>
              <a:rPr lang="en-US" sz="3000" b="1" dirty="0" smtClean="0">
                <a:solidFill>
                  <a:srgbClr val="0070C0"/>
                </a:solidFill>
                <a:latin typeface="Arial" charset="0"/>
              </a:rPr>
              <a:t> ô </a:t>
            </a:r>
            <a:r>
              <a:rPr lang="en-US" sz="3000" b="1" dirty="0" err="1" smtClean="0">
                <a:solidFill>
                  <a:srgbClr val="0070C0"/>
                </a:solidFill>
                <a:latin typeface="Arial" charset="0"/>
              </a:rPr>
              <a:t>chữ</a:t>
            </a:r>
            <a:endParaRPr lang="vi-VN" sz="3000" b="1" dirty="0">
              <a:solidFill>
                <a:srgbClr val="0070C0"/>
              </a:solidFill>
              <a:latin typeface="Arial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131951" y="123025"/>
            <a:ext cx="609600" cy="55403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vi-VN"/>
            </a:defPPr>
            <a:lvl1pPr marL="0" algn="l" defTabSz="1088502" rtl="0" eaLnBrk="1" latinLnBrk="0" hangingPunct="1">
              <a:defRPr sz="2143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4251" algn="l" defTabSz="1088502" rtl="0" eaLnBrk="1" latinLnBrk="0" hangingPunct="1">
              <a:defRPr sz="2143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88502" algn="l" defTabSz="1088502" rtl="0" eaLnBrk="1" latinLnBrk="0" hangingPunct="1">
              <a:defRPr sz="2143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32753" algn="l" defTabSz="1088502" rtl="0" eaLnBrk="1" latinLnBrk="0" hangingPunct="1">
              <a:defRPr sz="2143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77004" algn="l" defTabSz="1088502" rtl="0" eaLnBrk="1" latinLnBrk="0" hangingPunct="1">
              <a:defRPr sz="2143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21254" algn="l" defTabSz="1088502" rtl="0" eaLnBrk="1" latinLnBrk="0" hangingPunct="1">
              <a:defRPr sz="2143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65505" algn="l" defTabSz="1088502" rtl="0" eaLnBrk="1" latinLnBrk="0" hangingPunct="1">
              <a:defRPr sz="2143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09756" algn="l" defTabSz="1088502" rtl="0" eaLnBrk="1" latinLnBrk="0" hangingPunct="1">
              <a:defRPr sz="2143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54007" algn="l" defTabSz="1088502" rtl="0" eaLnBrk="1" latinLnBrk="0" hangingPunct="1">
              <a:defRPr sz="2143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vi-VN" sz="4000" b="1" dirty="0">
              <a:solidFill>
                <a:schemeClr val="bg1"/>
              </a:solidFill>
              <a:cs typeface="Arial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786188" y="1743075"/>
            <a:ext cx="1485900" cy="127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129338" y="1671612"/>
            <a:ext cx="1257300" cy="280037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857625" y="4517229"/>
            <a:ext cx="141446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6129338" y="3071800"/>
            <a:ext cx="1257300" cy="148590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3786188" y="3071800"/>
            <a:ext cx="1328737" cy="290037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6286501" y="1616030"/>
            <a:ext cx="1100137" cy="140732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2082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717739" y="123025"/>
            <a:ext cx="290015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vi-VN"/>
            </a:defPPr>
            <a:lvl1pPr marL="0" algn="l" defTabSz="1088502" rtl="0" eaLnBrk="1" latinLnBrk="0" hangingPunct="1">
              <a:defRPr sz="21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4251" algn="l" defTabSz="1088502" rtl="0" eaLnBrk="1" latinLnBrk="0" hangingPunct="1">
              <a:defRPr sz="21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8502" algn="l" defTabSz="1088502" rtl="0" eaLnBrk="1" latinLnBrk="0" hangingPunct="1">
              <a:defRPr sz="21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2753" algn="l" defTabSz="1088502" rtl="0" eaLnBrk="1" latinLnBrk="0" hangingPunct="1">
              <a:defRPr sz="21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7004" algn="l" defTabSz="1088502" rtl="0" eaLnBrk="1" latinLnBrk="0" hangingPunct="1">
              <a:defRPr sz="21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1254" algn="l" defTabSz="1088502" rtl="0" eaLnBrk="1" latinLnBrk="0" hangingPunct="1">
              <a:defRPr sz="21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5505" algn="l" defTabSz="1088502" rtl="0" eaLnBrk="1" latinLnBrk="0" hangingPunct="1">
              <a:defRPr sz="21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09756" algn="l" defTabSz="1088502" rtl="0" eaLnBrk="1" latinLnBrk="0" hangingPunct="1">
              <a:defRPr sz="21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4007" algn="l" defTabSz="1088502" rtl="0" eaLnBrk="1" latinLnBrk="0" hangingPunct="1">
              <a:defRPr sz="21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b="1" dirty="0" err="1" smtClean="0">
                <a:solidFill>
                  <a:srgbClr val="0070C0"/>
                </a:solidFill>
                <a:latin typeface="Arial" charset="0"/>
              </a:rPr>
              <a:t>Quan</a:t>
            </a:r>
            <a:r>
              <a:rPr lang="en-US" sz="3000" b="1" dirty="0" smtClean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Arial" charset="0"/>
              </a:rPr>
              <a:t>sát</a:t>
            </a:r>
            <a:r>
              <a:rPr lang="en-US" sz="3000" b="1" dirty="0" smtClean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Arial" charset="0"/>
              </a:rPr>
              <a:t>tranh</a:t>
            </a:r>
            <a:endParaRPr lang="vi-VN" sz="3000" b="1" dirty="0">
              <a:solidFill>
                <a:srgbClr val="0070C0"/>
              </a:solidFill>
              <a:latin typeface="Arial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131951" y="123025"/>
            <a:ext cx="609600" cy="55403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vi-VN"/>
            </a:defPPr>
            <a:lvl1pPr marL="0" algn="l" defTabSz="1088502" rtl="0" eaLnBrk="1" latinLnBrk="0" hangingPunct="1">
              <a:defRPr sz="2143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4251" algn="l" defTabSz="1088502" rtl="0" eaLnBrk="1" latinLnBrk="0" hangingPunct="1">
              <a:defRPr sz="2143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88502" algn="l" defTabSz="1088502" rtl="0" eaLnBrk="1" latinLnBrk="0" hangingPunct="1">
              <a:defRPr sz="2143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32753" algn="l" defTabSz="1088502" rtl="0" eaLnBrk="1" latinLnBrk="0" hangingPunct="1">
              <a:defRPr sz="2143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77004" algn="l" defTabSz="1088502" rtl="0" eaLnBrk="1" latinLnBrk="0" hangingPunct="1">
              <a:defRPr sz="2143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21254" algn="l" defTabSz="1088502" rtl="0" eaLnBrk="1" latinLnBrk="0" hangingPunct="1">
              <a:defRPr sz="2143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65505" algn="l" defTabSz="1088502" rtl="0" eaLnBrk="1" latinLnBrk="0" hangingPunct="1">
              <a:defRPr sz="2143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09756" algn="l" defTabSz="1088502" rtl="0" eaLnBrk="1" latinLnBrk="0" hangingPunct="1">
              <a:defRPr sz="2143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54007" algn="l" defTabSz="1088502" rtl="0" eaLnBrk="1" latinLnBrk="0" hangingPunct="1">
              <a:defRPr sz="2143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</a:t>
            </a:r>
            <a:endParaRPr lang="vi-VN" sz="4000" b="1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6768" y="890197"/>
            <a:ext cx="7802064" cy="5591955"/>
          </a:xfrm>
          <a:prstGeom prst="rect">
            <a:avLst/>
          </a:prstGeom>
        </p:spPr>
      </p:pic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131951" y="1457150"/>
            <a:ext cx="548900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vi-VN"/>
            </a:defPPr>
            <a:lvl1pPr marL="0" algn="l" defTabSz="1088502" rtl="0" eaLnBrk="1" latinLnBrk="0" hangingPunct="1">
              <a:defRPr sz="21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4251" algn="l" defTabSz="1088502" rtl="0" eaLnBrk="1" latinLnBrk="0" hangingPunct="1">
              <a:defRPr sz="21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8502" algn="l" defTabSz="1088502" rtl="0" eaLnBrk="1" latinLnBrk="0" hangingPunct="1">
              <a:defRPr sz="21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2753" algn="l" defTabSz="1088502" rtl="0" eaLnBrk="1" latinLnBrk="0" hangingPunct="1">
              <a:defRPr sz="21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7004" algn="l" defTabSz="1088502" rtl="0" eaLnBrk="1" latinLnBrk="0" hangingPunct="1">
              <a:defRPr sz="21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1254" algn="l" defTabSz="1088502" rtl="0" eaLnBrk="1" latinLnBrk="0" hangingPunct="1">
              <a:defRPr sz="21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5505" algn="l" defTabSz="1088502" rtl="0" eaLnBrk="1" latinLnBrk="0" hangingPunct="1">
              <a:defRPr sz="21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09756" algn="l" defTabSz="1088502" rtl="0" eaLnBrk="1" latinLnBrk="0" hangingPunct="1">
              <a:defRPr sz="21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4007" algn="l" defTabSz="1088502" rtl="0" eaLnBrk="1" latinLnBrk="0" hangingPunct="1">
              <a:defRPr sz="21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b="1" dirty="0" smtClean="0">
                <a:solidFill>
                  <a:srgbClr val="0070C0"/>
                </a:solidFill>
                <a:latin typeface="Arial" charset="0"/>
              </a:rPr>
              <a:t>a. </a:t>
            </a:r>
            <a:r>
              <a:rPr lang="en-US" sz="3000" b="1" dirty="0" err="1" smtClean="0">
                <a:solidFill>
                  <a:srgbClr val="0070C0"/>
                </a:solidFill>
                <a:latin typeface="Arial" charset="0"/>
              </a:rPr>
              <a:t>Tìm</a:t>
            </a:r>
            <a:r>
              <a:rPr lang="en-US" sz="3000" b="1" dirty="0" smtClean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Arial" charset="0"/>
              </a:rPr>
              <a:t>các</a:t>
            </a:r>
            <a:r>
              <a:rPr lang="en-US" sz="3000" b="1" dirty="0" smtClean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Arial" charset="0"/>
              </a:rPr>
              <a:t>số</a:t>
            </a:r>
            <a:r>
              <a:rPr lang="en-US" sz="3000" b="1" dirty="0" smtClean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Arial" charset="0"/>
              </a:rPr>
              <a:t>có</a:t>
            </a:r>
            <a:r>
              <a:rPr lang="en-US" sz="3000" b="1" dirty="0" smtClean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Arial" charset="0"/>
              </a:rPr>
              <a:t>một</a:t>
            </a:r>
            <a:r>
              <a:rPr lang="en-US" sz="3000" b="1" dirty="0" smtClean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Arial" charset="0"/>
              </a:rPr>
              <a:t>chữ</a:t>
            </a:r>
            <a:r>
              <a:rPr lang="en-US" sz="3000" b="1" dirty="0" smtClean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Arial" charset="0"/>
              </a:rPr>
              <a:t>số</a:t>
            </a:r>
            <a:r>
              <a:rPr lang="en-US" sz="3000" b="1" dirty="0" smtClean="0">
                <a:solidFill>
                  <a:srgbClr val="0070C0"/>
                </a:solidFill>
                <a:latin typeface="Arial" charset="0"/>
              </a:rPr>
              <a:t>:</a:t>
            </a:r>
            <a:endParaRPr lang="vi-VN" sz="3000" b="1" dirty="0">
              <a:solidFill>
                <a:srgbClr val="0070C0"/>
              </a:solidFill>
              <a:latin typeface="Arial" charset="0"/>
            </a:endParaRPr>
          </a:p>
        </p:txBody>
      </p:sp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5400381" y="1364817"/>
            <a:ext cx="44114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vi-VN"/>
            </a:defPPr>
            <a:lvl1pPr marL="0" algn="l" defTabSz="1088502" rtl="0" eaLnBrk="1" latinLnBrk="0" hangingPunct="1">
              <a:defRPr sz="21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4251" algn="l" defTabSz="1088502" rtl="0" eaLnBrk="1" latinLnBrk="0" hangingPunct="1">
              <a:defRPr sz="21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8502" algn="l" defTabSz="1088502" rtl="0" eaLnBrk="1" latinLnBrk="0" hangingPunct="1">
              <a:defRPr sz="21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2753" algn="l" defTabSz="1088502" rtl="0" eaLnBrk="1" latinLnBrk="0" hangingPunct="1">
              <a:defRPr sz="21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7004" algn="l" defTabSz="1088502" rtl="0" eaLnBrk="1" latinLnBrk="0" hangingPunct="1">
              <a:defRPr sz="21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1254" algn="l" defTabSz="1088502" rtl="0" eaLnBrk="1" latinLnBrk="0" hangingPunct="1">
              <a:defRPr sz="21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5505" algn="l" defTabSz="1088502" rtl="0" eaLnBrk="1" latinLnBrk="0" hangingPunct="1">
              <a:defRPr sz="21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09756" algn="l" defTabSz="1088502" rtl="0" eaLnBrk="1" latinLnBrk="0" hangingPunct="1">
              <a:defRPr sz="21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4007" algn="l" defTabSz="1088502" rtl="0" eaLnBrk="1" latinLnBrk="0" hangingPunct="1">
              <a:defRPr sz="21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smtClean="0">
                <a:solidFill>
                  <a:srgbClr val="FF0000"/>
                </a:solidFill>
                <a:latin typeface="Arial" charset="0"/>
              </a:rPr>
              <a:t>1</a:t>
            </a:r>
            <a:endParaRPr lang="vi-VN" sz="360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7644984" y="4527030"/>
            <a:ext cx="629586" cy="74950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" name="Oval 11"/>
          <p:cNvSpPr/>
          <p:nvPr/>
        </p:nvSpPr>
        <p:spPr>
          <a:xfrm>
            <a:off x="11002781" y="4392119"/>
            <a:ext cx="629586" cy="74950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" name="TextBox 5"/>
          <p:cNvSpPr txBox="1">
            <a:spLocks noChangeArrowheads="1"/>
          </p:cNvSpPr>
          <p:nvPr/>
        </p:nvSpPr>
        <p:spPr bwMode="auto">
          <a:xfrm>
            <a:off x="5689677" y="1364817"/>
            <a:ext cx="69762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vi-VN"/>
            </a:defPPr>
            <a:lvl1pPr marL="0" algn="l" defTabSz="1088502" rtl="0" eaLnBrk="1" latinLnBrk="0" hangingPunct="1">
              <a:defRPr sz="21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4251" algn="l" defTabSz="1088502" rtl="0" eaLnBrk="1" latinLnBrk="0" hangingPunct="1">
              <a:defRPr sz="21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8502" algn="l" defTabSz="1088502" rtl="0" eaLnBrk="1" latinLnBrk="0" hangingPunct="1">
              <a:defRPr sz="21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2753" algn="l" defTabSz="1088502" rtl="0" eaLnBrk="1" latinLnBrk="0" hangingPunct="1">
              <a:defRPr sz="21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7004" algn="l" defTabSz="1088502" rtl="0" eaLnBrk="1" latinLnBrk="0" hangingPunct="1">
              <a:defRPr sz="21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1254" algn="l" defTabSz="1088502" rtl="0" eaLnBrk="1" latinLnBrk="0" hangingPunct="1">
              <a:defRPr sz="21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5505" algn="l" defTabSz="1088502" rtl="0" eaLnBrk="1" latinLnBrk="0" hangingPunct="1">
              <a:defRPr sz="21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09756" algn="l" defTabSz="1088502" rtl="0" eaLnBrk="1" latinLnBrk="0" hangingPunct="1">
              <a:defRPr sz="21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4007" algn="l" defTabSz="1088502" rtl="0" eaLnBrk="1" latinLnBrk="0" hangingPunct="1">
              <a:defRPr sz="21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smtClean="0">
                <a:solidFill>
                  <a:srgbClr val="FF0000"/>
                </a:solidFill>
                <a:latin typeface="Arial" charset="0"/>
              </a:rPr>
              <a:t>, 2</a:t>
            </a:r>
            <a:endParaRPr lang="vi-VN" sz="360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4" name="TextBox 5"/>
          <p:cNvSpPr txBox="1">
            <a:spLocks noChangeArrowheads="1"/>
          </p:cNvSpPr>
          <p:nvPr/>
        </p:nvSpPr>
        <p:spPr bwMode="auto">
          <a:xfrm>
            <a:off x="131951" y="2208769"/>
            <a:ext cx="458971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vi-VN"/>
            </a:defPPr>
            <a:lvl1pPr marL="0" algn="l" defTabSz="1088502" rtl="0" eaLnBrk="1" latinLnBrk="0" hangingPunct="1">
              <a:defRPr sz="21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4251" algn="l" defTabSz="1088502" rtl="0" eaLnBrk="1" latinLnBrk="0" hangingPunct="1">
              <a:defRPr sz="21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8502" algn="l" defTabSz="1088502" rtl="0" eaLnBrk="1" latinLnBrk="0" hangingPunct="1">
              <a:defRPr sz="21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2753" algn="l" defTabSz="1088502" rtl="0" eaLnBrk="1" latinLnBrk="0" hangingPunct="1">
              <a:defRPr sz="21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7004" algn="l" defTabSz="1088502" rtl="0" eaLnBrk="1" latinLnBrk="0" hangingPunct="1">
              <a:defRPr sz="21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1254" algn="l" defTabSz="1088502" rtl="0" eaLnBrk="1" latinLnBrk="0" hangingPunct="1">
              <a:defRPr sz="21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5505" algn="l" defTabSz="1088502" rtl="0" eaLnBrk="1" latinLnBrk="0" hangingPunct="1">
              <a:defRPr sz="21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09756" algn="l" defTabSz="1088502" rtl="0" eaLnBrk="1" latinLnBrk="0" hangingPunct="1">
              <a:defRPr sz="21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4007" algn="l" defTabSz="1088502" rtl="0" eaLnBrk="1" latinLnBrk="0" hangingPunct="1">
              <a:defRPr sz="21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b="1" dirty="0" smtClean="0">
                <a:solidFill>
                  <a:srgbClr val="0070C0"/>
                </a:solidFill>
                <a:latin typeface="Arial" charset="0"/>
              </a:rPr>
              <a:t>a. </a:t>
            </a:r>
            <a:r>
              <a:rPr lang="en-US" sz="3000" b="1" dirty="0" err="1" smtClean="0">
                <a:solidFill>
                  <a:srgbClr val="0070C0"/>
                </a:solidFill>
                <a:latin typeface="Arial" charset="0"/>
              </a:rPr>
              <a:t>Tìm</a:t>
            </a:r>
            <a:r>
              <a:rPr lang="en-US" sz="3000" b="1" dirty="0" smtClean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Arial" charset="0"/>
              </a:rPr>
              <a:t>các</a:t>
            </a:r>
            <a:r>
              <a:rPr lang="en-US" sz="3000" b="1" dirty="0" smtClean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Arial" charset="0"/>
              </a:rPr>
              <a:t>số</a:t>
            </a:r>
            <a:r>
              <a:rPr lang="en-US" sz="3000" b="1" dirty="0" smtClean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Arial" charset="0"/>
              </a:rPr>
              <a:t>tròn</a:t>
            </a:r>
            <a:r>
              <a:rPr lang="en-US" sz="3000" b="1" dirty="0" smtClean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Arial" charset="0"/>
              </a:rPr>
              <a:t>chục</a:t>
            </a:r>
            <a:r>
              <a:rPr lang="en-US" sz="3000" b="1" dirty="0" smtClean="0">
                <a:solidFill>
                  <a:srgbClr val="0070C0"/>
                </a:solidFill>
                <a:latin typeface="Arial" charset="0"/>
              </a:rPr>
              <a:t>:</a:t>
            </a:r>
            <a:endParaRPr lang="vi-VN" sz="3000" b="1" dirty="0">
              <a:solidFill>
                <a:srgbClr val="0070C0"/>
              </a:solidFill>
              <a:latin typeface="Arial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6792849" y="3777522"/>
            <a:ext cx="629586" cy="74950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" name="TextBox 5"/>
          <p:cNvSpPr txBox="1">
            <a:spLocks noChangeArrowheads="1"/>
          </p:cNvSpPr>
          <p:nvPr/>
        </p:nvSpPr>
        <p:spPr bwMode="auto">
          <a:xfrm>
            <a:off x="4631133" y="2144904"/>
            <a:ext cx="69762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vi-VN"/>
            </a:defPPr>
            <a:lvl1pPr marL="0" algn="l" defTabSz="1088502" rtl="0" eaLnBrk="1" latinLnBrk="0" hangingPunct="1">
              <a:defRPr sz="21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4251" algn="l" defTabSz="1088502" rtl="0" eaLnBrk="1" latinLnBrk="0" hangingPunct="1">
              <a:defRPr sz="21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8502" algn="l" defTabSz="1088502" rtl="0" eaLnBrk="1" latinLnBrk="0" hangingPunct="1">
              <a:defRPr sz="21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2753" algn="l" defTabSz="1088502" rtl="0" eaLnBrk="1" latinLnBrk="0" hangingPunct="1">
              <a:defRPr sz="21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7004" algn="l" defTabSz="1088502" rtl="0" eaLnBrk="1" latinLnBrk="0" hangingPunct="1">
              <a:defRPr sz="21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1254" algn="l" defTabSz="1088502" rtl="0" eaLnBrk="1" latinLnBrk="0" hangingPunct="1">
              <a:defRPr sz="21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5505" algn="l" defTabSz="1088502" rtl="0" eaLnBrk="1" latinLnBrk="0" hangingPunct="1">
              <a:defRPr sz="21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09756" algn="l" defTabSz="1088502" rtl="0" eaLnBrk="1" latinLnBrk="0" hangingPunct="1">
              <a:defRPr sz="21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4007" algn="l" defTabSz="1088502" rtl="0" eaLnBrk="1" latinLnBrk="0" hangingPunct="1">
              <a:defRPr sz="21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smtClean="0">
                <a:solidFill>
                  <a:srgbClr val="FF0000"/>
                </a:solidFill>
                <a:latin typeface="Arial" charset="0"/>
              </a:rPr>
              <a:t>30</a:t>
            </a:r>
            <a:endParaRPr lang="vi-VN" sz="360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8591669" y="2936666"/>
            <a:ext cx="629586" cy="74950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0" name="TextBox 5"/>
          <p:cNvSpPr txBox="1">
            <a:spLocks noChangeArrowheads="1"/>
          </p:cNvSpPr>
          <p:nvPr/>
        </p:nvSpPr>
        <p:spPr bwMode="auto">
          <a:xfrm>
            <a:off x="5257021" y="2144904"/>
            <a:ext cx="95410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vi-VN"/>
            </a:defPPr>
            <a:lvl1pPr marL="0" algn="l" defTabSz="1088502" rtl="0" eaLnBrk="1" latinLnBrk="0" hangingPunct="1">
              <a:defRPr sz="21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4251" algn="l" defTabSz="1088502" rtl="0" eaLnBrk="1" latinLnBrk="0" hangingPunct="1">
              <a:defRPr sz="21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8502" algn="l" defTabSz="1088502" rtl="0" eaLnBrk="1" latinLnBrk="0" hangingPunct="1">
              <a:defRPr sz="21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2753" algn="l" defTabSz="1088502" rtl="0" eaLnBrk="1" latinLnBrk="0" hangingPunct="1">
              <a:defRPr sz="21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7004" algn="l" defTabSz="1088502" rtl="0" eaLnBrk="1" latinLnBrk="0" hangingPunct="1">
              <a:defRPr sz="21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1254" algn="l" defTabSz="1088502" rtl="0" eaLnBrk="1" latinLnBrk="0" hangingPunct="1">
              <a:defRPr sz="21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5505" algn="l" defTabSz="1088502" rtl="0" eaLnBrk="1" latinLnBrk="0" hangingPunct="1">
              <a:defRPr sz="21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09756" algn="l" defTabSz="1088502" rtl="0" eaLnBrk="1" latinLnBrk="0" hangingPunct="1">
              <a:defRPr sz="21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4007" algn="l" defTabSz="1088502" rtl="0" eaLnBrk="1" latinLnBrk="0" hangingPunct="1">
              <a:defRPr sz="21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smtClean="0">
                <a:solidFill>
                  <a:srgbClr val="FF0000"/>
                </a:solidFill>
                <a:latin typeface="Arial" charset="0"/>
              </a:rPr>
              <a:t>, 50</a:t>
            </a:r>
            <a:endParaRPr lang="vi-VN" sz="3600" b="1" dirty="0">
              <a:solidFill>
                <a:srgbClr val="FF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8279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 animBg="1"/>
      <p:bldP spid="11" grpId="1" animBg="1"/>
      <p:bldP spid="12" grpId="0" animBg="1"/>
      <p:bldP spid="12" grpId="1" animBg="1"/>
      <p:bldP spid="13" grpId="0"/>
      <p:bldP spid="14" grpId="0"/>
      <p:bldP spid="15" grpId="0" animBg="1"/>
      <p:bldP spid="15" grpId="1" animBg="1"/>
      <p:bldP spid="16" grpId="0"/>
      <p:bldP spid="19" grpId="0" animBg="1"/>
      <p:bldP spid="19" grpId="1" animBg="1"/>
      <p:bldP spid="2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79</Words>
  <Application>Microsoft Office PowerPoint</Application>
  <PresentationFormat>Widescreen</PresentationFormat>
  <Paragraphs>37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.VnAvant</vt:lpstr>
      <vt:lpstr>Arial</vt:lpstr>
      <vt:lpstr>Calibri</vt:lpstr>
      <vt:lpstr>Calibri Light</vt:lpstr>
      <vt:lpstr>HP-087</vt:lpstr>
      <vt:lpstr>HP-168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6</cp:revision>
  <dcterms:created xsi:type="dcterms:W3CDTF">2021-01-05T14:18:51Z</dcterms:created>
  <dcterms:modified xsi:type="dcterms:W3CDTF">2021-01-05T15:37:10Z</dcterms:modified>
</cp:coreProperties>
</file>